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3"/>
  </p:notesMasterIdLst>
  <p:sldIdLst>
    <p:sldId id="256" r:id="rId2"/>
    <p:sldId id="347" r:id="rId3"/>
    <p:sldId id="259" r:id="rId4"/>
    <p:sldId id="262" r:id="rId5"/>
    <p:sldId id="263" r:id="rId6"/>
    <p:sldId id="348" r:id="rId7"/>
    <p:sldId id="350" r:id="rId8"/>
    <p:sldId id="307" r:id="rId9"/>
    <p:sldId id="287" r:id="rId10"/>
    <p:sldId id="349" r:id="rId11"/>
    <p:sldId id="266" r:id="rId12"/>
    <p:sldId id="257" r:id="rId13"/>
    <p:sldId id="353" r:id="rId14"/>
    <p:sldId id="355" r:id="rId15"/>
    <p:sldId id="357" r:id="rId16"/>
    <p:sldId id="352" r:id="rId17"/>
    <p:sldId id="356" r:id="rId18"/>
    <p:sldId id="360" r:id="rId19"/>
    <p:sldId id="358" r:id="rId20"/>
    <p:sldId id="359" r:id="rId21"/>
    <p:sldId id="354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264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erriweather Light" panose="00000400000000000000" pitchFamily="2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Vidaloka" panose="020B0604020202020204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19662-4D09-4883-A70B-7970503E9127}">
  <a:tblStyle styleId="{55219662-4D09-4883-A70B-7970503E9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3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8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3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07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844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70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923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1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196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14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2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23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39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26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76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4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97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39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91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703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68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33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0" r:id="rId6"/>
    <p:sldLayoutId id="2147483663" r:id="rId7"/>
    <p:sldLayoutId id="2147483664" r:id="rId8"/>
    <p:sldLayoutId id="2147483667" r:id="rId9"/>
    <p:sldLayoutId id="2147483677" r:id="rId10"/>
    <p:sldLayoutId id="2147483686" r:id="rId11"/>
    <p:sldLayoutId id="2147483696" r:id="rId12"/>
    <p:sldLayoutId id="2147483697" r:id="rId13"/>
    <p:sldLayoutId id="2147483698" r:id="rId14"/>
    <p:sldLayoutId id="214748369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 Booking System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RLL </a:t>
            </a:r>
            <a:r>
              <a:rPr lang="en-US" dirty="0">
                <a:solidFill>
                  <a:schemeClr val="dk1"/>
                </a:solidFill>
              </a:rPr>
              <a:t>Project</a:t>
            </a:r>
            <a:r>
              <a:rPr lang="en" dirty="0">
                <a:solidFill>
                  <a:schemeClr val="dk1"/>
                </a:solidFill>
              </a:rPr>
              <a:t> Team - 7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4624059" y="848140"/>
            <a:ext cx="34909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2A8A1-C948-4A00-1E7A-DA5BF2B2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" y="92765"/>
            <a:ext cx="6270130" cy="48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User Module: 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and Register Page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7F3C2-7CC1-B0D9-2683-C4B11DA7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4" y="1281630"/>
            <a:ext cx="4091176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2F23E-4238-E201-9AAB-DB32F99F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97" y="2571750"/>
            <a:ext cx="410364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Editing and Deleting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920CE-F492-57CC-9D3C-8AB33793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2" y="1200772"/>
            <a:ext cx="411200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58A3E-9319-C071-5C78-BCDD1E9D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774" y="2595355"/>
            <a:ext cx="4107824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9982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267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and User Home Pages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2EEBD-330F-8782-CCF5-0509BEC7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7" y="1155756"/>
            <a:ext cx="4091176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DF26E-94DD-0425-40A7-5CA532AF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48" y="2595355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1635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Bus List Module: 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92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 list and New Bus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9185C-E5C3-FC22-FD38-9F5B4250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4" y="1213506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92FA6-EBC0-1C6F-95EB-201C2CA3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4" y="2595355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9637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Editing and Deleting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EF7B5-F532-54BE-8959-CE5CF2C7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1177994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CA8A6-BBCB-C9D5-2545-C2D25C9C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50" y="2571750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241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Locations Module: 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59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Locations and New Location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F6664-6F46-7E49-D346-95A75ED1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5" y="1241998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52A60-EDA7-C327-FBA7-64E9A2EF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42" y="2459210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1039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RLL Project Team – 7 </a:t>
            </a:r>
            <a:endParaRPr dirty="0"/>
          </a:p>
        </p:txBody>
      </p:sp>
      <p:graphicFrame>
        <p:nvGraphicFramePr>
          <p:cNvPr id="1016" name="Google Shape;1016;p93"/>
          <p:cNvGraphicFramePr/>
          <p:nvPr>
            <p:extLst>
              <p:ext uri="{D42A27DB-BD31-4B8C-83A1-F6EECF244321}">
                <p14:modId xmlns:p14="http://schemas.microsoft.com/office/powerpoint/2010/main" val="4237064243"/>
              </p:ext>
            </p:extLst>
          </p:nvPr>
        </p:nvGraphicFramePr>
        <p:xfrm>
          <a:off x="1325855" y="1183066"/>
          <a:ext cx="6492240" cy="3177330"/>
        </p:xfrm>
        <a:graphic>
          <a:graphicData uri="http://schemas.openxmlformats.org/drawingml/2006/table">
            <a:tbl>
              <a:tblPr>
                <a:noFill/>
                <a:tableStyleId>{55219662-4D09-4883-A70B-7970503E9127}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7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Employee ID</a:t>
                      </a:r>
                      <a:endParaRPr sz="16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Team Members</a:t>
                      </a:r>
                      <a:endParaRPr sz="16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2563842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Durgappagari</a:t>
                      </a: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 Vaishnavi</a:t>
                      </a:r>
                      <a:endParaRPr lang="en-US" sz="1350" dirty="0">
                        <a:effectLst/>
                        <a:latin typeface="Vidaloka" panose="020B0604020202020204" charset="0"/>
                      </a:endParaRP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2564489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Jyothi S </a:t>
                      </a:r>
                      <a:r>
                        <a:rPr lang="en-US" sz="13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Ragate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652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2563116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350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cs typeface="Arial" panose="020B0604020202020204" pitchFamily="34" charset="0"/>
                        </a:rPr>
                        <a:t>Kotharu Ch Siva Satya Venkata Sai Krishna</a:t>
                      </a:r>
                      <a:endParaRPr lang="fi-FI" sz="1350" dirty="0">
                        <a:effectLst/>
                        <a:latin typeface="Vidaloka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368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2563446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P Benovin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2563923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Raghupathi</a:t>
                      </a: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 Priyanka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2563214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Sujas</a:t>
                      </a: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 Gupta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620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2563040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Agalya</a:t>
                      </a: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 M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88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Editing and Deleting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FEF25-9D16-233D-6653-BA9B032A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5" y="1223031"/>
            <a:ext cx="411619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BEBC-D79E-EE86-3DC0-C73FEAD8C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88" y="2501348"/>
            <a:ext cx="410364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101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Schedule Module: 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12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Schedules and New Schedule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9C7B3-C0CB-F532-F745-D676DABC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76" y="2437778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995D25-B46B-4CDD-DA3D-B841A49B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50" y="1142482"/>
            <a:ext cx="4091176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9952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Editing and Deleting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E246E-6748-C851-1D48-450E2986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6" y="1264133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CC9DF-50CD-1AD7-7874-CDF11F24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419" y="2485611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537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Booking Module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16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Booking 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AFF22-6299-788B-7698-EEF1C601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5" y="1165259"/>
            <a:ext cx="4107824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FE2D8-22C6-9AB1-6264-80694E81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03" y="2537687"/>
            <a:ext cx="4099483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1919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Confirm and Cancel Booking 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E75-5928-DFE6-65C8-06A9B6A2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6" y="1202635"/>
            <a:ext cx="410364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B45D5-E08D-9B3E-10C8-EBF5C462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166" y="2448339"/>
            <a:ext cx="410364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2039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113183" y="2366272"/>
            <a:ext cx="691763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Find Schedule</a:t>
            </a:r>
            <a:br>
              <a:rPr lang="en" sz="4000" dirty="0"/>
            </a:br>
            <a:endParaRPr sz="4000"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28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for Desired Location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7B563-9BB8-1427-DB1A-A968E80E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5" y="1164741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7E7C6-C9E6-FCF5-9887-2D642E67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76292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736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998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Booking and Invalid Search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81881-0FFF-A269-2DDA-E9C796BE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5" y="1176131"/>
            <a:ext cx="4103649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54876-AA20-3C65-8DD1-B6C617DD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78" y="2509837"/>
            <a:ext cx="4095325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2500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Screenshots</a:t>
            </a:r>
            <a:endParaRPr dirty="0"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The end goal of the project was  to create a rich and user-friendly application for Online Bus Booking System which was accomplished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Best Practices were followed and future Scaling of the application is also viable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1026" name="Picture 2" descr="200+ Free Conclusion &amp; Contract Images - Pixabay">
            <a:extLst>
              <a:ext uri="{FF2B5EF4-FFF2-40B4-BE49-F238E27FC236}">
                <a16:creationId xmlns:a16="http://schemas.microsoft.com/office/drawing/2014/main" id="{DE033502-16B8-BD10-D2D6-29161835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4" y="1418811"/>
            <a:ext cx="3228941" cy="23058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367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497496" y="1926150"/>
            <a:ext cx="6149007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Online Bus Booking System is a system that manages the bus company booking and ticketing processes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Admin can manage the application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 </a:t>
            </a:r>
            <a:r>
              <a:rPr lang="en-US" dirty="0"/>
              <a:t>Users can book tickets to their desired location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And the end goal of the project is to create a rich and user-friendly application for the same.</a:t>
            </a:r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6EE41-F91B-2CFD-F11C-E802166D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973" y="1682000"/>
            <a:ext cx="3539789" cy="17847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1962642" y="1418810"/>
            <a:ext cx="5218715" cy="2305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Scope of our project is as follows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 User should be able to: 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Login and </a:t>
            </a:r>
            <a:r>
              <a:rPr lang="en-US" dirty="0">
                <a:solidFill>
                  <a:schemeClr val="dk1"/>
                </a:solidFill>
              </a:rPr>
              <a:t>browse schedules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Find a schedule to desired location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dk1"/>
                </a:solidFill>
              </a:rPr>
              <a:t>Admin should be able to: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Manage locations, buses, schedules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Update payment status of passenger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 Used</a:t>
            </a:r>
            <a:endParaRPr dirty="0"/>
          </a:p>
        </p:txBody>
      </p:sp>
      <p:graphicFrame>
        <p:nvGraphicFramePr>
          <p:cNvPr id="1016" name="Google Shape;1016;p93"/>
          <p:cNvGraphicFramePr/>
          <p:nvPr>
            <p:extLst>
              <p:ext uri="{D42A27DB-BD31-4B8C-83A1-F6EECF244321}">
                <p14:modId xmlns:p14="http://schemas.microsoft.com/office/powerpoint/2010/main" val="4038676126"/>
              </p:ext>
            </p:extLst>
          </p:nvPr>
        </p:nvGraphicFramePr>
        <p:xfrm>
          <a:off x="4324442" y="1550048"/>
          <a:ext cx="4572000" cy="2043404"/>
        </p:xfrm>
        <a:graphic>
          <a:graphicData uri="http://schemas.openxmlformats.org/drawingml/2006/table">
            <a:tbl>
              <a:tblPr>
                <a:noFill/>
                <a:tableStyleId>{55219662-4D09-4883-A70B-7970503E9127}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Back End</a:t>
                      </a:r>
                      <a:endParaRPr sz="16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Front End</a:t>
                      </a:r>
                      <a:endParaRPr sz="16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chemeClr val="dk1"/>
                          </a:solidFill>
                          <a:latin typeface="Vidaloka" panose="020B0604020202020204" charset="0"/>
                          <a:ea typeface="Vidaloka"/>
                          <a:cs typeface="Vidaloka"/>
                          <a:sym typeface="Vidaloka"/>
                        </a:rPr>
                        <a:t>Spring Data JPA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Angular 16</a:t>
                      </a:r>
                      <a:endParaRPr lang="en-US"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Vidaloka"/>
                          <a:cs typeface="Arial"/>
                          <a:sym typeface="Arial"/>
                        </a:rPr>
                        <a:t>JDK 1.8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Type Script</a:t>
                      </a:r>
                      <a:endParaRPr lang="en-US"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652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Spring Boot</a:t>
                      </a:r>
                      <a:endParaRPr lang="en-US"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Bootstrap</a:t>
                      </a:r>
                      <a:endParaRPr lang="en-US"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368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Vidaloka" panose="020B0604020202020204" charset="0"/>
                          <a:ea typeface="Arial"/>
                          <a:cs typeface="Arial"/>
                          <a:sym typeface="Arial"/>
                        </a:rPr>
                        <a:t>MySQL Database</a:t>
                      </a: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dirty="0">
                        <a:solidFill>
                          <a:schemeClr val="dk1"/>
                        </a:solidFill>
                        <a:latin typeface="Vidaloka" panose="020B0604020202020204" charset="0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0272222-159B-64B0-AFDE-92DE9BA5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29" y="2023664"/>
            <a:ext cx="3144187" cy="10961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582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40C1B-3BF9-D503-C8CB-094DFE38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42" y="1047284"/>
            <a:ext cx="3694301" cy="3353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91474-2B19-DE21-0105-2642AD1B7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47" y="2023664"/>
            <a:ext cx="3144187" cy="10961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248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Entites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5C4CF-AE23-3083-AD81-EAF727C7A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73" y="1245842"/>
            <a:ext cx="6332054" cy="32959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</a:t>
            </a:r>
            <a:endParaRPr dirty="0"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8950" y="2119661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manage</a:t>
            </a:r>
            <a:endParaRPr dirty="0"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Login, Register</a:t>
            </a:r>
            <a:br>
              <a:rPr lang="en" dirty="0"/>
            </a:br>
            <a:r>
              <a:rPr lang="en" dirty="0"/>
              <a:t>Admin can manage</a:t>
            </a:r>
            <a:endParaRPr dirty="0"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  <a:endParaRPr dirty="0"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manage</a:t>
            </a:r>
            <a:endParaRPr dirty="0"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manage</a:t>
            </a:r>
            <a:br>
              <a:rPr lang="en" dirty="0"/>
            </a:br>
            <a:r>
              <a:rPr lang="en" dirty="0"/>
              <a:t>Viewed by user</a:t>
            </a:r>
            <a:endParaRPr dirty="0"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Booking</a:t>
            </a:r>
            <a:endParaRPr dirty="0"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883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update status</a:t>
            </a:r>
            <a:br>
              <a:rPr lang="en" dirty="0"/>
            </a:br>
            <a:r>
              <a:rPr lang="en" dirty="0"/>
              <a:t>User can book</a:t>
            </a:r>
            <a:br>
              <a:rPr lang="en" dirty="0"/>
            </a:br>
            <a:endParaRPr dirty="0"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Schedule</a:t>
            </a:r>
            <a:endParaRPr dirty="0"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can find desired </a:t>
            </a:r>
            <a:br>
              <a:rPr lang="en" dirty="0"/>
            </a:br>
            <a:r>
              <a:rPr lang="en" dirty="0"/>
              <a:t>schedule</a:t>
            </a:r>
            <a:endParaRPr dirty="0"/>
          </a:p>
        </p:txBody>
      </p: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355;p144">
            <a:extLst>
              <a:ext uri="{FF2B5EF4-FFF2-40B4-BE49-F238E27FC236}">
                <a16:creationId xmlns:a16="http://schemas.microsoft.com/office/drawing/2014/main" id="{FBE6E691-C479-ACEA-7FF7-2BD3191E10F0}"/>
              </a:ext>
            </a:extLst>
          </p:cNvPr>
          <p:cNvGrpSpPr/>
          <p:nvPr/>
        </p:nvGrpSpPr>
        <p:grpSpPr>
          <a:xfrm>
            <a:off x="1848396" y="1277331"/>
            <a:ext cx="312592" cy="367261"/>
            <a:chOff x="-64022550" y="3727425"/>
            <a:chExt cx="270175" cy="317425"/>
          </a:xfrm>
          <a:solidFill>
            <a:schemeClr val="accent1"/>
          </a:solidFill>
        </p:grpSpPr>
        <p:sp>
          <p:nvSpPr>
            <p:cNvPr id="10" name="Google Shape;7356;p144">
              <a:extLst>
                <a:ext uri="{FF2B5EF4-FFF2-40B4-BE49-F238E27FC236}">
                  <a16:creationId xmlns:a16="http://schemas.microsoft.com/office/drawing/2014/main" id="{FC9B5EA9-CE6F-0375-355E-DF2E34F23841}"/>
                </a:ext>
              </a:extLst>
            </p:cNvPr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57;p144">
              <a:extLst>
                <a:ext uri="{FF2B5EF4-FFF2-40B4-BE49-F238E27FC236}">
                  <a16:creationId xmlns:a16="http://schemas.microsoft.com/office/drawing/2014/main" id="{1B7DF538-A2C0-0E23-550A-3007A71EE02D}"/>
                </a:ext>
              </a:extLst>
            </p:cNvPr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58;p144">
              <a:extLst>
                <a:ext uri="{FF2B5EF4-FFF2-40B4-BE49-F238E27FC236}">
                  <a16:creationId xmlns:a16="http://schemas.microsoft.com/office/drawing/2014/main" id="{172FD271-CAE8-44C7-F7BC-EF4E23D84C37}"/>
                </a:ext>
              </a:extLst>
            </p:cNvPr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521;p142">
            <a:extLst>
              <a:ext uri="{FF2B5EF4-FFF2-40B4-BE49-F238E27FC236}">
                <a16:creationId xmlns:a16="http://schemas.microsoft.com/office/drawing/2014/main" id="{D9D000FC-8D43-F0AB-38D0-04F2F0449672}"/>
              </a:ext>
            </a:extLst>
          </p:cNvPr>
          <p:cNvGrpSpPr/>
          <p:nvPr/>
        </p:nvGrpSpPr>
        <p:grpSpPr>
          <a:xfrm>
            <a:off x="6922446" y="3021562"/>
            <a:ext cx="354778" cy="339271"/>
            <a:chOff x="5045500" y="842250"/>
            <a:chExt cx="503875" cy="481850"/>
          </a:xfrm>
          <a:solidFill>
            <a:schemeClr val="accent1"/>
          </a:solidFill>
        </p:grpSpPr>
        <p:sp>
          <p:nvSpPr>
            <p:cNvPr id="15" name="Google Shape;6522;p142">
              <a:extLst>
                <a:ext uri="{FF2B5EF4-FFF2-40B4-BE49-F238E27FC236}">
                  <a16:creationId xmlns:a16="http://schemas.microsoft.com/office/drawing/2014/main" id="{4BF4A446-1772-8BC9-2367-22C3E88495C5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523;p142">
              <a:extLst>
                <a:ext uri="{FF2B5EF4-FFF2-40B4-BE49-F238E27FC236}">
                  <a16:creationId xmlns:a16="http://schemas.microsoft.com/office/drawing/2014/main" id="{63B1DEDC-9F65-2042-C452-04CCB93801EB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6903;p143">
            <a:extLst>
              <a:ext uri="{FF2B5EF4-FFF2-40B4-BE49-F238E27FC236}">
                <a16:creationId xmlns:a16="http://schemas.microsoft.com/office/drawing/2014/main" id="{74AC22D7-2608-5B58-4067-A09E9DEA306E}"/>
              </a:ext>
            </a:extLst>
          </p:cNvPr>
          <p:cNvSpPr/>
          <p:nvPr/>
        </p:nvSpPr>
        <p:spPr>
          <a:xfrm>
            <a:off x="4385758" y="132387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7814;p145">
            <a:extLst>
              <a:ext uri="{FF2B5EF4-FFF2-40B4-BE49-F238E27FC236}">
                <a16:creationId xmlns:a16="http://schemas.microsoft.com/office/drawing/2014/main" id="{E2DE7D4B-1256-C13F-ACC8-81C33944FE46}"/>
              </a:ext>
            </a:extLst>
          </p:cNvPr>
          <p:cNvGrpSpPr/>
          <p:nvPr/>
        </p:nvGrpSpPr>
        <p:grpSpPr>
          <a:xfrm>
            <a:off x="6958214" y="1342658"/>
            <a:ext cx="354586" cy="355557"/>
            <a:chOff x="-33645475" y="3944800"/>
            <a:chExt cx="292225" cy="293025"/>
          </a:xfrm>
          <a:solidFill>
            <a:schemeClr val="accent1"/>
          </a:solidFill>
        </p:grpSpPr>
        <p:sp>
          <p:nvSpPr>
            <p:cNvPr id="6" name="Google Shape;7815;p145">
              <a:extLst>
                <a:ext uri="{FF2B5EF4-FFF2-40B4-BE49-F238E27FC236}">
                  <a16:creationId xmlns:a16="http://schemas.microsoft.com/office/drawing/2014/main" id="{6B4480A3-2A7F-BF4A-6FEC-B115DA702FCE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16;p145">
              <a:extLst>
                <a:ext uri="{FF2B5EF4-FFF2-40B4-BE49-F238E27FC236}">
                  <a16:creationId xmlns:a16="http://schemas.microsoft.com/office/drawing/2014/main" id="{5A3E86D0-D3B5-3C8E-4411-CFDEDE34A1AD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17;p145">
              <a:extLst>
                <a:ext uri="{FF2B5EF4-FFF2-40B4-BE49-F238E27FC236}">
                  <a16:creationId xmlns:a16="http://schemas.microsoft.com/office/drawing/2014/main" id="{C9C9DF95-347B-87EB-9FA0-B0D686F1DBC3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18;p145">
              <a:extLst>
                <a:ext uri="{FF2B5EF4-FFF2-40B4-BE49-F238E27FC236}">
                  <a16:creationId xmlns:a16="http://schemas.microsoft.com/office/drawing/2014/main" id="{3C5F13E2-FA37-F561-8E84-79CD8C5035EA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19;p145">
              <a:extLst>
                <a:ext uri="{FF2B5EF4-FFF2-40B4-BE49-F238E27FC236}">
                  <a16:creationId xmlns:a16="http://schemas.microsoft.com/office/drawing/2014/main" id="{F0731320-9C8D-20D8-621F-9F02ECB1D5AB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20;p145">
              <a:extLst>
                <a:ext uri="{FF2B5EF4-FFF2-40B4-BE49-F238E27FC236}">
                  <a16:creationId xmlns:a16="http://schemas.microsoft.com/office/drawing/2014/main" id="{F1C2764C-B6E2-28D0-D677-9DA3CA796192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21;p145">
              <a:extLst>
                <a:ext uri="{FF2B5EF4-FFF2-40B4-BE49-F238E27FC236}">
                  <a16:creationId xmlns:a16="http://schemas.microsoft.com/office/drawing/2014/main" id="{5209CA96-C523-C92F-2A4E-D0BB3563D59C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2;p145">
              <a:extLst>
                <a:ext uri="{FF2B5EF4-FFF2-40B4-BE49-F238E27FC236}">
                  <a16:creationId xmlns:a16="http://schemas.microsoft.com/office/drawing/2014/main" id="{5521105F-A1B0-4400-2893-F0FA54C9A3F3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3;p145">
              <a:extLst>
                <a:ext uri="{FF2B5EF4-FFF2-40B4-BE49-F238E27FC236}">
                  <a16:creationId xmlns:a16="http://schemas.microsoft.com/office/drawing/2014/main" id="{F877F559-BB6F-F7C6-9B93-999D3FCD07D0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4;p145">
              <a:extLst>
                <a:ext uri="{FF2B5EF4-FFF2-40B4-BE49-F238E27FC236}">
                  <a16:creationId xmlns:a16="http://schemas.microsoft.com/office/drawing/2014/main" id="{C4CF9FC5-7219-ABF7-BBBD-DEBCC225F283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344</Words>
  <Application>Microsoft Office PowerPoint</Application>
  <PresentationFormat>On-screen Show (16:9)</PresentationFormat>
  <Paragraphs>100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Lato</vt:lpstr>
      <vt:lpstr>Montserrat</vt:lpstr>
      <vt:lpstr>Arial</vt:lpstr>
      <vt:lpstr>Vidaloka</vt:lpstr>
      <vt:lpstr>Merriweather Light</vt:lpstr>
      <vt:lpstr>Minimalist Business Slides XL by Slidesgo</vt:lpstr>
      <vt:lpstr>Bus Booking System</vt:lpstr>
      <vt:lpstr>RLL Project Team – 7 </vt:lpstr>
      <vt:lpstr>Introduction</vt:lpstr>
      <vt:lpstr>Introduction</vt:lpstr>
      <vt:lpstr>Scope </vt:lpstr>
      <vt:lpstr>Technologies Used</vt:lpstr>
      <vt:lpstr>Block Diagram </vt:lpstr>
      <vt:lpstr>Entites </vt:lpstr>
      <vt:lpstr>Modules</vt:lpstr>
      <vt:lpstr>Process</vt:lpstr>
      <vt:lpstr>User Module:  </vt:lpstr>
      <vt:lpstr>Login and Register Page</vt:lpstr>
      <vt:lpstr>Editing and Deleting </vt:lpstr>
      <vt:lpstr>Admin and User Home Pages</vt:lpstr>
      <vt:lpstr>Bus List Module:  </vt:lpstr>
      <vt:lpstr>Bus list and New Bus</vt:lpstr>
      <vt:lpstr>Editing and Deleting</vt:lpstr>
      <vt:lpstr>Locations Module:  </vt:lpstr>
      <vt:lpstr>Locations and New Location</vt:lpstr>
      <vt:lpstr>Editing and Deleting</vt:lpstr>
      <vt:lpstr>Schedule Module:  </vt:lpstr>
      <vt:lpstr>Schedules and New Schedule</vt:lpstr>
      <vt:lpstr>Editing and Deleting</vt:lpstr>
      <vt:lpstr>Booking Module </vt:lpstr>
      <vt:lpstr>Booking  </vt:lpstr>
      <vt:lpstr>Confirm and Cancel Booking  </vt:lpstr>
      <vt:lpstr>Find Schedule </vt:lpstr>
      <vt:lpstr>Search for Desired Location</vt:lpstr>
      <vt:lpstr>Booking and Invalid Search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Booking System</dc:title>
  <dc:creator>Benovin</dc:creator>
  <cp:lastModifiedBy>Benovin .</cp:lastModifiedBy>
  <cp:revision>4</cp:revision>
  <dcterms:modified xsi:type="dcterms:W3CDTF">2023-08-16T16:09:53Z</dcterms:modified>
</cp:coreProperties>
</file>